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2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2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81" r:id="rId196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96" Type="http://schemas.openxmlformats.org/officeDocument/2006/relationships/slide" Target="slides/slide126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89.jpg>
</file>

<file path=ppt/media/image19.png>
</file>

<file path=ppt/media/image194.jp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2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5" name="Shape 4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6" name="Google Shape;4796;p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97" name="Google Shape;4797;p1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8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194.jpg"/><Relationship Id="rId4" Type="http://schemas.openxmlformats.org/officeDocument/2006/relationships/image" Target="../media/image189.jpg"/><Relationship Id="rId5" Type="http://schemas.openxmlformats.org/officeDocument/2006/relationships/image" Target="../media/image160.png"/></Relationships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8" name="Shape 4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9" name="Google Shape;4799;p682"/>
          <p:cNvSpPr txBox="1"/>
          <p:nvPr>
            <p:ph type="title"/>
          </p:nvPr>
        </p:nvSpPr>
        <p:spPr>
          <a:xfrm>
            <a:off x="1435100" y="154483"/>
            <a:ext cx="74994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2314"/>
              </a:buClr>
              <a:buSzPts val="1400"/>
              <a:buFont typeface="Cabin"/>
              <a:buNone/>
            </a:pPr>
            <a:r>
              <a:rPr b="0" i="0" lang="zh-CN" sz="4300" u="sng" cap="none" strike="noStrike">
                <a:solidFill>
                  <a:srgbClr val="CCC52D"/>
                </a:solidFill>
                <a:latin typeface="Cabin"/>
                <a:ea typeface="Cabin"/>
                <a:cs typeface="Cabin"/>
                <a:sym typeface="Cabin"/>
              </a:rPr>
              <a:t>Perceiving ( P )</a:t>
            </a:r>
            <a:endParaRPr/>
          </a:p>
        </p:txBody>
      </p:sp>
      <p:sp>
        <p:nvSpPr>
          <p:cNvPr id="4800" name="Google Shape;4800;p682"/>
          <p:cNvSpPr txBox="1"/>
          <p:nvPr>
            <p:ph idx="1" type="body"/>
          </p:nvPr>
        </p:nvSpPr>
        <p:spPr>
          <a:xfrm>
            <a:off x="1435100" y="814388"/>
            <a:ext cx="7499400" cy="27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8925" lvl="0" marL="3651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Cabin"/>
              <a:buChar char="●"/>
            </a:pPr>
            <a:r>
              <a:rPr b="0" i="0" lang="zh-CN" sz="16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Moves into action with out a plan</a:t>
            </a:r>
            <a:endParaRPr/>
          </a:p>
          <a:p>
            <a:pPr indent="-288925" lvl="0" marL="36512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Cabin"/>
              <a:buChar char="●"/>
            </a:pPr>
            <a:r>
              <a:rPr b="0" i="0" lang="zh-CN" sz="16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Multitask and mixes work with pleasure</a:t>
            </a:r>
            <a:endParaRPr/>
          </a:p>
          <a:p>
            <a:pPr indent="-288925" lvl="0" marL="36512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Cabin"/>
              <a:buChar char="●"/>
            </a:pPr>
            <a:r>
              <a:rPr b="0" i="0" lang="zh-CN" sz="16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Tolerant of deadlines, dose best work under pressure</a:t>
            </a:r>
            <a:endParaRPr/>
          </a:p>
          <a:p>
            <a:pPr indent="-288925" lvl="0" marL="36512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Cabin"/>
              <a:buChar char="●"/>
            </a:pPr>
            <a:r>
              <a:rPr b="0" i="0" lang="zh-CN" sz="16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Avoids commitments that interfere with flexibility, freedom, and variety</a:t>
            </a:r>
            <a:endParaRPr/>
          </a:p>
        </p:txBody>
      </p:sp>
      <p:pic>
        <p:nvPicPr>
          <p:cNvPr id="4801" name="Google Shape;4801;p6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1400" y="228600"/>
            <a:ext cx="1072753" cy="972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2" name="Google Shape;4802;p68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76600" y="2171700"/>
            <a:ext cx="2143125" cy="2843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3" name="Google Shape;4803;p68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19600" y="245745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